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i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40" y="1936800"/>
            <a:ext cx="3771000" cy="1869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سلام دنیا</a:t>
            </a:r>
          </a:p>
        </p:txBody>
      </p:sp>
      <p:pic>
        <p:nvPicPr>
          <p:cNvPr id="4" name="Picture 3" descr="temp_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20" y="2090880"/>
            <a:ext cx="3790080" cy="1561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سوال اول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59800"/>
            <a:ext cx="12191400" cy="662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سوال اول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440" y="403200"/>
            <a:ext cx="264960" cy="27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سوال اول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31680" y="1092600"/>
            <a:ext cx="264960" cy="2728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سوال اول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6800" y="6412320"/>
            <a:ext cx="483120" cy="36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سوال اول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